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7" r:id="rId2"/>
  </p:sldIdLst>
  <p:sldSz cx="8229600" cy="4572000"/>
  <p:notesSz cx="6858000" cy="9144000"/>
  <p:defaultTextStyle>
    <a:defPPr>
      <a:defRPr lang="en-US"/>
    </a:defPPr>
    <a:lvl1pPr marL="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1pPr>
    <a:lvl2pPr marL="307238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2pPr>
    <a:lvl3pPr marL="61447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3pPr>
    <a:lvl4pPr marL="921715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4pPr>
    <a:lvl5pPr marL="1228954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5pPr>
    <a:lvl6pPr marL="1536192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6pPr>
    <a:lvl7pPr marL="184343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7pPr>
    <a:lvl8pPr marL="2150669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8pPr>
    <a:lvl9pPr marL="245790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6"/>
    <p:restoredTop sz="86389"/>
  </p:normalViewPr>
  <p:slideViewPr>
    <p:cSldViewPr snapToGrid="0" snapToObjects="1">
      <p:cViewPr>
        <p:scale>
          <a:sx n="78" d="100"/>
          <a:sy n="78" d="100"/>
        </p:scale>
        <p:origin x="3032" y="7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748242"/>
            <a:ext cx="61722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401359"/>
            <a:ext cx="61722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7" y="243417"/>
            <a:ext cx="1774508" cy="38745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243417"/>
            <a:ext cx="5220653" cy="38745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2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1139826"/>
            <a:ext cx="709803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3059642"/>
            <a:ext cx="709803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1217083"/>
            <a:ext cx="3497580" cy="29008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1217083"/>
            <a:ext cx="3497580" cy="29008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243417"/>
            <a:ext cx="7098030" cy="8837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7" y="1120775"/>
            <a:ext cx="3481506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7" y="1670050"/>
            <a:ext cx="3481506" cy="2456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1120775"/>
            <a:ext cx="3498652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1670050"/>
            <a:ext cx="3498652" cy="2456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04800"/>
            <a:ext cx="2654260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658284"/>
            <a:ext cx="4166235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371600"/>
            <a:ext cx="2654260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304800"/>
            <a:ext cx="2654260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658284"/>
            <a:ext cx="4166235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1371600"/>
            <a:ext cx="2654260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243417"/>
            <a:ext cx="709803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1217083"/>
            <a:ext cx="709803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4237567"/>
            <a:ext cx="18516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F4D76-198F-564B-A02D-0A294B7047DB}" type="datetimeFigureOut">
              <a:rPr lang="en-US" smtClean="0"/>
              <a:t>7/14/20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4237567"/>
            <a:ext cx="277749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4237567"/>
            <a:ext cx="18516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7D1E-BB0C-7343-ACD1-2D3B25FA93B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92"/>
          <a:stretch/>
        </p:blipFill>
        <p:spPr>
          <a:xfrm>
            <a:off x="5866130" y="50800"/>
            <a:ext cx="2319358" cy="55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4455" y="59888"/>
            <a:ext cx="3088516" cy="347598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051313" y="392106"/>
            <a:ext cx="4114800" cy="4462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Author</a:t>
            </a:r>
            <a:r>
              <a:rPr lang="en-US" sz="1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Last Author</a:t>
            </a:r>
            <a:r>
              <a:rPr lang="en-US" sz="12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 University One, </a:t>
            </a:r>
            <a:r>
              <a:rPr lang="en-US" sz="1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 Institution Two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213" y="835440"/>
            <a:ext cx="2560320" cy="33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Introduction/Motivation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2651" y="838196"/>
            <a:ext cx="2560320" cy="33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Methods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48893" y="833120"/>
            <a:ext cx="256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Results and conclusions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48893" y="3358982"/>
            <a:ext cx="256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References ( 2 max)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48893" y="3697536"/>
            <a:ext cx="25603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F. Author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Journal 2 (5), 1234 (2019)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F. Author et al, Journal 1 (5), 1234 (2018)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28553" y="1173768"/>
            <a:ext cx="256032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Show results using figures and tables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Avoid using too much text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State main take-home message</a:t>
            </a: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213" y="1173768"/>
            <a:ext cx="256032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State the problem you are solving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Include previous work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Add theory if needed</a:t>
            </a: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8893" y="1181600"/>
            <a:ext cx="2560320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Explain the methods used to obtain the data/results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Include diagrams and schematic figures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>
                <a:latin typeface="Arial" charset="0"/>
                <a:ea typeface="Arial" charset="0"/>
                <a:cs typeface="Arial" charset="0"/>
              </a:rPr>
              <a:t>Avoid too much text</a:t>
            </a: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sz="11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8213" y="92545"/>
            <a:ext cx="1576874" cy="552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Institution/School</a:t>
            </a:r>
          </a:p>
          <a:p>
            <a:pPr algn="ctr"/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94</Words>
  <Application>Microsoft Macintosh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Title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Camilo Alberto Duarte Cordon</dc:creator>
  <cp:lastModifiedBy>Camilo Alberto Duarte Cordon</cp:lastModifiedBy>
  <cp:revision>10</cp:revision>
  <dcterms:created xsi:type="dcterms:W3CDTF">2020-07-14T03:16:53Z</dcterms:created>
  <dcterms:modified xsi:type="dcterms:W3CDTF">2020-07-15T02:06:51Z</dcterms:modified>
</cp:coreProperties>
</file>